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797"/>
    <a:srgbClr val="84CDC8"/>
    <a:srgbClr val="A2B84A"/>
    <a:srgbClr val="FEF0D3"/>
    <a:srgbClr val="A0C238"/>
    <a:srgbClr val="0D8697"/>
    <a:srgbClr val="C6247A"/>
    <a:srgbClr val="C52378"/>
    <a:srgbClr val="98124D"/>
    <a:srgbClr val="85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92943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845295"/>
            <a:ext cx="6734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9050">
                  <a:solidFill>
                    <a:srgbClr val="FEF0D3"/>
                  </a:solidFill>
                </a:ln>
                <a:solidFill>
                  <a:srgbClr val="A2B84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utilus Pompilius" panose="020000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Наступило лето</a:t>
            </a:r>
            <a:endParaRPr lang="ru-RU" sz="4800" dirty="0">
              <a:ln w="19050">
                <a:solidFill>
                  <a:srgbClr val="FEF0D3"/>
                </a:solidFill>
              </a:ln>
              <a:solidFill>
                <a:srgbClr val="A2B8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utilus Pompilius" panose="02000000000000000000" pitchFamily="50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551" y="3562493"/>
            <a:ext cx="535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Выполнила студента группы Д-18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Шумейко Олеся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мелодия для презе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190" y="4162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98" y="1353756"/>
            <a:ext cx="300681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месяц лета</a:t>
            </a:r>
            <a:endParaRPr lang="ru-RU" sz="2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9914" y="297303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Июнь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42" y="1931606"/>
            <a:ext cx="5920509" cy="44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6979" y="1217503"/>
            <a:ext cx="288811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месяц лета</a:t>
            </a:r>
          </a:p>
          <a:p>
            <a:pPr>
              <a:lnSpc>
                <a:spcPct val="150000"/>
              </a:lnSpc>
            </a:pPr>
            <a:endParaRPr lang="ru-RU" sz="2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7545" y="350592"/>
            <a:ext cx="194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Июль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8487" y="21082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79" y="1829888"/>
            <a:ext cx="6467412" cy="43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98" y="1353756"/>
            <a:ext cx="3006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месяц лета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4086" y="297303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Август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2" y="1934379"/>
            <a:ext cx="6814927" cy="45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569</TotalTime>
  <Words>20</Words>
  <Application>Microsoft Office PowerPoint</Application>
  <PresentationFormat>Экран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Nautilus Pompilius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И103-8</cp:lastModifiedBy>
  <cp:revision>107</cp:revision>
  <dcterms:created xsi:type="dcterms:W3CDTF">2013-11-19T05:52:05Z</dcterms:created>
  <dcterms:modified xsi:type="dcterms:W3CDTF">2020-08-28T09:20:16Z</dcterms:modified>
</cp:coreProperties>
</file>