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4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0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8673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87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70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8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29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2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9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6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3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5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8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0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1A2523-10E4-4D8B-B5E4-4419A03AC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B311D-CA25-4445-A60F-904F1F16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14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Интерактивная презентация для дошкольников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Выполнила студентка группы д-18 </a:t>
            </a:r>
          </a:p>
          <a:p>
            <a:pPr algn="r"/>
            <a:r>
              <a:rPr lang="ru-RU" dirty="0" smtClean="0"/>
              <a:t>Шумейко Олеся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6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945" y="1066800"/>
            <a:ext cx="475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56" y="2226565"/>
            <a:ext cx="2350288" cy="2350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63" y="2633544"/>
            <a:ext cx="1839873" cy="1981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5" y="2597728"/>
            <a:ext cx="2438405" cy="205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1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781" y="1011381"/>
            <a:ext cx="340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79" y="2879982"/>
            <a:ext cx="1981402" cy="2133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10" y="2250533"/>
            <a:ext cx="2356800" cy="2763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1" y="2747532"/>
            <a:ext cx="2660073" cy="22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855" y="1260764"/>
            <a:ext cx="648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Запомни последовательность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5" y="3004493"/>
            <a:ext cx="2170179" cy="2170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91" y="2882660"/>
            <a:ext cx="1955019" cy="2292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67" y="3275419"/>
            <a:ext cx="1934165" cy="16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983673"/>
            <a:ext cx="714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 здесь должно быть?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4" y="3036638"/>
            <a:ext cx="1726834" cy="1726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72" y="3124200"/>
            <a:ext cx="1323562" cy="1551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0108" y="390005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97" y="1609090"/>
            <a:ext cx="1572984" cy="1339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41" y="3205161"/>
            <a:ext cx="1191495" cy="1003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91" y="4565073"/>
            <a:ext cx="1318790" cy="142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29948 0.073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3657"/>
                                    </p:animMotion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256</TotalTime>
  <Words>22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Интерактивная презентация для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Олеся</cp:lastModifiedBy>
  <cp:revision>10</cp:revision>
  <dcterms:created xsi:type="dcterms:W3CDTF">2020-10-03T05:19:14Z</dcterms:created>
  <dcterms:modified xsi:type="dcterms:W3CDTF">2020-10-03T09:40:28Z</dcterms:modified>
</cp:coreProperties>
</file>